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2675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679E-2CCD-4DD2-8993-818F4647122D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733C-7325-4E85-ADCC-A582D4BE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65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679E-2CCD-4DD2-8993-818F4647122D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733C-7325-4E85-ADCC-A582D4BE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4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679E-2CCD-4DD2-8993-818F4647122D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733C-7325-4E85-ADCC-A582D4BE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82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679E-2CCD-4DD2-8993-818F4647122D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733C-7325-4E85-ADCC-A582D4BE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49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679E-2CCD-4DD2-8993-818F4647122D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733C-7325-4E85-ADCC-A582D4BE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23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679E-2CCD-4DD2-8993-818F4647122D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733C-7325-4E85-ADCC-A582D4BE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74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679E-2CCD-4DD2-8993-818F4647122D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733C-7325-4E85-ADCC-A582D4BE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679E-2CCD-4DD2-8993-818F4647122D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733C-7325-4E85-ADCC-A582D4BE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8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679E-2CCD-4DD2-8993-818F4647122D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733C-7325-4E85-ADCC-A582D4BE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7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679E-2CCD-4DD2-8993-818F4647122D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733C-7325-4E85-ADCC-A582D4BE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6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679E-2CCD-4DD2-8993-818F4647122D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733C-7325-4E85-ADCC-A582D4BE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57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6679E-2CCD-4DD2-8993-818F4647122D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4733C-7325-4E85-ADCC-A582D4BE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6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9CE6839-2CB1-E9A4-3349-00DB8E638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2197099"/>
            <a:ext cx="5829300" cy="635001"/>
          </a:xfrm>
        </p:spPr>
        <p:txBody>
          <a:bodyPr>
            <a:normAutofit fontScale="90000"/>
          </a:bodyPr>
          <a:lstStyle/>
          <a:p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713E7D5F-2FC4-0CFB-6538-7DD617F825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" y="5638800"/>
            <a:ext cx="6508750" cy="3086100"/>
          </a:xfrm>
        </p:spPr>
        <p:txBody>
          <a:bodyPr/>
          <a:lstStyle/>
          <a:p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92054455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</TotalTime>
  <Words>0</Words>
  <Application>Microsoft Office PowerPoint</Application>
  <PresentationFormat>กระดาษ A4 (210x297 มม.)</PresentationFormat>
  <Paragraphs>0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TH SarabunPSK</vt:lpstr>
      <vt:lpstr>ธีมของ Office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COMPUTER</dc:creator>
  <cp:lastModifiedBy>COMPUTER</cp:lastModifiedBy>
  <cp:revision>1</cp:revision>
  <dcterms:created xsi:type="dcterms:W3CDTF">2023-01-31T08:31:00Z</dcterms:created>
  <dcterms:modified xsi:type="dcterms:W3CDTF">2023-01-31T08:34:22Z</dcterms:modified>
</cp:coreProperties>
</file>